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112EDE-BE41-4B01-80C8-554ABDFE0226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486EAE-52E6-45F6-896A-4CA963703D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A0%D0%BE%D0%B4%D0%B8%D0%BE%D0%BD%20%D0%A0%D0%BE%D0%BC%D0%B0%D0%BD%D0%BE%D0%B2%D0%B8%D1%87%20%D0%A0%D0%B0%D1%81%D0%BA%D0%BE%D0%BB%D1%8C%D0%BD%D0%B8%D0%BA%D0%BE%D0%B2&amp;lr=11363&amp;clid=2270456&amp;win=466&amp;noreask=1&amp;ento=0oCglydXc2OTM1NTAYAioJcnV3NTIzMDAxai7Qn9GA0LXRgdGC0YPQv9C70LXQvdC40LUg0Lgg0L3QsNC60LDQt9Cw0L3QuNC1cinQptC10L3RgtGA0LDQu9GM0L3Ri9C1INC_0LXRgNGB0L7QvdCw0LbQuMg31S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search/?text=%D0%90%D1%80%D0%BA%D0%B0%D0%B4%D0%B8%D0%B9%20%D0%98%D0%B2%D0%B0%D0%BD%D0%BE%D0%B2%D0%B8%D1%87%20%D0%A1%D0%B2%D0%B8%D0%B4%D1%80%D0%B8%D0%B3%D0%B0%D0%B9%D0%BB%D0%BE%D0%B2&amp;lr=11363&amp;clid=2270456&amp;win=466&amp;noreask=1&amp;ento=0oCgpydXc0OTg0MTUzGAIqCXJ1dzUyMzAwMWou0J_RgNC10YHRgtGD0L_Qu9C10L3QuNC1INC4INC90LDQutCw0LfQsNC90LjQtXIp0KbQtdC90YLRgNCw0LvRjNC90YvQtSDQv9C10YDRgdC-0L3QsNC20LhCU-89" TargetMode="External"/><Relationship Id="rId4" Type="http://schemas.openxmlformats.org/officeDocument/2006/relationships/hyperlink" Target="https://yandex.ru/search/?text=%D0%A1%D0%BE%D1%84%D1%8C%D1%8F%20%D0%A1%D0%B5%D0%BC%D1%91%D0%BD%D0%BE%D0%B2%D0%BD%D0%B0%20%D0%9C%D0%B0%D1%80%D0%BC%D0%B5%D0%BB%D0%B0%D0%B4%D0%BE%D0%B2%D0%B0&amp;lr=11363&amp;clid=2270456&amp;win=466&amp;noreask=1&amp;ento=0oCglydXc5MTI1OTIYAioJcnV3NTIzMDAxai7Qn9GA0LXRgdGC0YPQv9C70LXQvdC40LUg0Lgg0L3QsNC60LDQt9Cw0L3QuNC1cinQptC10L3RgtGA0LDQu9GM0L3Ri9C1INC_0LXRgNGB0L7QvdCw0LbQuCPSH6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714752"/>
            <a:ext cx="6715172" cy="27146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ВИРТУАЛЬНАЯ КНИЖНАЯ ВЫСТАВКА к  200- </a:t>
            </a:r>
            <a:r>
              <a:rPr lang="ru-RU" sz="3600" dirty="0" err="1" smtClean="0"/>
              <a:t>летию</a:t>
            </a:r>
            <a:r>
              <a:rPr lang="ru-RU" sz="3600" dirty="0" smtClean="0"/>
              <a:t> со дня рождения (1821 -1881)</a:t>
            </a:r>
            <a:br>
              <a:rPr lang="ru-RU" sz="3600" dirty="0" smtClean="0"/>
            </a:br>
            <a:r>
              <a:rPr lang="ru-RU" sz="2800" dirty="0" err="1" smtClean="0"/>
              <a:t>шибц</a:t>
            </a:r>
            <a:r>
              <a:rPr lang="ru-RU" sz="2800" dirty="0" smtClean="0"/>
              <a:t> </a:t>
            </a:r>
            <a:r>
              <a:rPr lang="ru-RU" sz="2800" dirty="0" err="1" smtClean="0"/>
              <a:t>мбоу</a:t>
            </a:r>
            <a:r>
              <a:rPr lang="ru-RU" sz="2800" dirty="0" smtClean="0"/>
              <a:t> ясногорская </a:t>
            </a:r>
            <a:r>
              <a:rPr lang="ru-RU" sz="2800" dirty="0" err="1" smtClean="0"/>
              <a:t>сош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2021 г.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85728"/>
            <a:ext cx="8282354" cy="271464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ДОСТОЕВСКИЙ Ф.М</a:t>
            </a:r>
            <a:r>
              <a:rPr lang="ru-RU" sz="6000" dirty="0" smtClean="0"/>
              <a:t>.                                   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запи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857652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357167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Произведение Фёдора Достоевского, написанное в 1860-1861 годах. Состоит из одноимённой повести в двух частях, а также нескольких рассказов. Создано под впечатлением от заключения в Омском остроге в 1850-1854 годах.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214686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Александра </a:t>
            </a:r>
            <a:r>
              <a:rPr lang="ru-RU" dirty="0" err="1"/>
              <a:t>Горянчикова</a:t>
            </a:r>
            <a:r>
              <a:rPr lang="ru-RU" dirty="0"/>
              <a:t> осудили на 10 лет каторжных работ за убийство супруги. «</a:t>
            </a:r>
            <a:r>
              <a:rPr lang="ru-RU" b="1" dirty="0"/>
              <a:t>Мёртвый</a:t>
            </a:r>
            <a:r>
              <a:rPr lang="ru-RU" dirty="0"/>
              <a:t> дом», как он называл тюрьму, вмещал около 250 заключённых.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не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214842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285728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Незаконченный роман русского писателя XIX века Фёдора Михайловича Достоевского, превращённый впоследствии автором в повесть.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786057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Восьмилетняя </a:t>
            </a:r>
            <a:r>
              <a:rPr lang="ru-RU" b="1" dirty="0" err="1"/>
              <a:t>Неточка</a:t>
            </a:r>
            <a:r>
              <a:rPr lang="ru-RU" dirty="0"/>
              <a:t> живёт в каморке на чердаке большого петербургского дома. Ее мать шитьём и стряпаньем зарабатывает на пропитание всей семье. Отчим, Егор Ефимов, человек странный.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esktop\брат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000528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285728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Драма о морали, о человеческом характере, совести, вине, наказании и прощении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928802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Главные герои. Федор Павлович </a:t>
            </a:r>
            <a:r>
              <a:rPr lang="ru-RU" sz="2000" b="1" dirty="0"/>
              <a:t>Карамазов</a:t>
            </a:r>
            <a:r>
              <a:rPr lang="ru-RU" sz="2000" dirty="0"/>
              <a:t>– глава семейства </a:t>
            </a:r>
            <a:r>
              <a:rPr lang="ru-RU" sz="2000" b="1" dirty="0"/>
              <a:t>Карамазовых</a:t>
            </a:r>
            <a:r>
              <a:rPr lang="ru-RU" sz="2000" dirty="0"/>
              <a:t>, мелкий помещик, развратный, жадный, эгоистичный старик. Дмитрий Федорович (Митя)– старший сын </a:t>
            </a:r>
            <a:r>
              <a:rPr lang="ru-RU" sz="2000" b="1" dirty="0"/>
              <a:t>Карамазова</a:t>
            </a:r>
            <a:r>
              <a:rPr lang="ru-RU" sz="2000" dirty="0"/>
              <a:t>, пьяница, кутила, дебошир, человек с необузданными страстями.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кр био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добролюб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прест и н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6643734" cy="63150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64291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Социально-психологический и социально-философский роман Фёдора Михайловича Достоевского, над которым писатель работал в 1865-1866 годах. Впервые опубликован в 1866 году в журнале «Русский вестник». Через год вышло в свет отдельное издание, структура которого была немного изменена по сравнению с журнальной редакцией; кроме того, автор внёс в книжный вариант ряд сокращений и стилистических правок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4929199"/>
            <a:ext cx="4071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Центральные персонажи: </a:t>
            </a:r>
            <a:r>
              <a:rPr lang="ru-RU" sz="1400" dirty="0">
                <a:hlinkClick r:id="rId3"/>
              </a:rPr>
              <a:t>Родион Раскольников</a:t>
            </a:r>
            <a:r>
              <a:rPr lang="ru-RU" sz="1400" dirty="0"/>
              <a:t>, </a:t>
            </a:r>
            <a:r>
              <a:rPr lang="ru-RU" sz="1400" dirty="0">
                <a:hlinkClick r:id="rId4"/>
              </a:rPr>
              <a:t>Соня Мармеладова</a:t>
            </a:r>
            <a:r>
              <a:rPr lang="ru-RU" sz="1400" dirty="0"/>
              <a:t>, </a:t>
            </a:r>
            <a:r>
              <a:rPr lang="ru-RU" sz="1400" dirty="0">
                <a:hlinkClick r:id="rId5"/>
              </a:rPr>
              <a:t>Аркадий Иванович </a:t>
            </a:r>
            <a:r>
              <a:rPr lang="ru-RU" sz="1400" dirty="0" err="1">
                <a:hlinkClick r:id="rId5"/>
              </a:rPr>
              <a:t>Свидригайлов</a:t>
            </a:r>
            <a:r>
              <a:rPr lang="ru-RU" sz="1400" dirty="0"/>
              <a:t>, </a:t>
            </a:r>
          </a:p>
          <a:p>
            <a:r>
              <a:rPr lang="ru-RU" sz="1400" b="1" dirty="0"/>
              <a:t>Цитата: </a:t>
            </a:r>
            <a:r>
              <a:rPr lang="ru-RU" sz="1400" dirty="0"/>
              <a:t>Наука же говорит: возлюби, прежде всех, одного себя, ибо все на свете на личном интересе основано.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бедные лю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571900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428605"/>
            <a:ext cx="371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Первое оригинальное печатное произведение русского писателя XIX века Фёдора Михайловича Достоевского, написанное в 1844-1845 годах и впервые опубликованное с авторским жанровым подзаголовком «роман» 21 января 1846 года в «Петербургском сборнике» Николая Некрасова. Впоследствии Достоевский, прислушавшись к критикам первого издания, три раза возвращался к доработке произведения - в 1847, 1860 и 1865 годах.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униж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3929089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428604"/>
            <a:ext cx="3500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Роман (1861) Иван Петрович, двадцатичетырехлетний начинающий писатель, в поисках новой квартиры встречает на петербургской улице странного старика с собакой. Невозможно худой, в лохмотьях, он имеет обыкновение часами сидеть в кондитерской Миллера возле Вознесенского проспекта, греясь у печки и </a:t>
            </a:r>
            <a:r>
              <a:rPr lang="ru-RU" sz="2000" dirty="0" err="1"/>
              <a:t>уставясь</a:t>
            </a:r>
            <a:r>
              <a:rPr lang="ru-RU" sz="2000" dirty="0"/>
              <a:t> мертвенным невидящим взглядом в кого-нибудь </a:t>
            </a:r>
            <a:r>
              <a:rPr lang="ru-RU" dirty="0"/>
              <a:t>[…]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иг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71480"/>
            <a:ext cx="4214841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571480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Действие разворачивается в отеле на курорте </a:t>
            </a:r>
            <a:r>
              <a:rPr lang="ru-RU" sz="2400" dirty="0" err="1"/>
              <a:t>Рулетенбург</a:t>
            </a:r>
            <a:r>
              <a:rPr lang="ru-RU" sz="2400" dirty="0"/>
              <a:t> (Германия). Там живут учитель, Алексей Иванович, с падчерицей Полиной и двумя детьми генерала </a:t>
            </a:r>
            <a:r>
              <a:rPr lang="ru-RU" sz="2400" dirty="0" err="1"/>
              <a:t>Загорянского</a:t>
            </a:r>
            <a:r>
              <a:rPr lang="ru-RU" sz="2400" dirty="0"/>
              <a:t>, заложившего дом в России знатному французу </a:t>
            </a:r>
            <a:r>
              <a:rPr lang="ru-RU" sz="2400" dirty="0" err="1"/>
              <a:t>Де-Грие</a:t>
            </a:r>
            <a:r>
              <a:rPr lang="ru-RU" sz="2400" dirty="0"/>
              <a:t> и ждущим смерти тётушки </a:t>
            </a:r>
            <a:r>
              <a:rPr lang="ru-RU" sz="2400" dirty="0" err="1"/>
              <a:t>Антониды</a:t>
            </a:r>
            <a:r>
              <a:rPr lang="ru-RU" sz="2400" dirty="0"/>
              <a:t> Васильевны.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бес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4357717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285728"/>
            <a:ext cx="33575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Действие романа происходит в губернском городе ранней осенью. О событиях повествует хроникёр </a:t>
            </a:r>
            <a:r>
              <a:rPr lang="ru-RU" sz="2000" dirty="0" err="1"/>
              <a:t>Г‑в</a:t>
            </a:r>
            <a:r>
              <a:rPr lang="ru-RU" sz="2000" dirty="0"/>
              <a:t>, который также является участником описываемых событий. Его рассказ начинается с истории Степана Трофимовича </a:t>
            </a:r>
            <a:r>
              <a:rPr lang="ru-RU" sz="2000" dirty="0" err="1"/>
              <a:t>Верховенского</a:t>
            </a:r>
            <a:r>
              <a:rPr lang="ru-RU" sz="2000" dirty="0"/>
              <a:t>, идеалиста сороковых годов, и описания его сложных платонических отношений с Варварой Петровной Ставрогиной, знатной губернской дамой, покровительством которой он пользуется.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esktop\подрос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4071965" cy="59293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85728"/>
            <a:ext cx="3786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Главный герой произведения Аркадий Долгорукий, именующий себя также </a:t>
            </a:r>
            <a:r>
              <a:rPr lang="ru-RU" sz="2000" b="1" dirty="0"/>
              <a:t>Подростком</a:t>
            </a:r>
            <a:r>
              <a:rPr lang="ru-RU" sz="2000" dirty="0"/>
              <a:t>, излагает в своих записках то, что произошло в его жизни за определенный период времени. Юноше всего двадцать лет, он успешно окончил гимназию, но решает пока не продолжать образование в высшем учебном заведении, желая сначала осуществить свою давнюю мечту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</TotalTime>
  <Words>298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ВИРТУАЛЬНАЯ КНИЖНАЯ ВЫСТАВКА к  200- летию со дня рождения (1821 -1881) шибц мбоу ясногорская сош 2021 г.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КНИЖНАЯ ВЫСТАВКА к  200- летию со дня рождения (1821 -1881) шибц</dc:title>
  <dc:creator>Библиотека</dc:creator>
  <cp:lastModifiedBy>Библиотека</cp:lastModifiedBy>
  <cp:revision>8</cp:revision>
  <dcterms:created xsi:type="dcterms:W3CDTF">2021-11-12T05:32:00Z</dcterms:created>
  <dcterms:modified xsi:type="dcterms:W3CDTF">2021-11-12T06:44:00Z</dcterms:modified>
</cp:coreProperties>
</file>